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9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</p:sldIdLst>
  <p:sldSz cx="12192000" cy="6858000"/>
  <p:notesSz cx="6668770" cy="9928225"/>
  <p:custDataLst>
    <p:tags r:id="rId20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7" Type="http://schemas.openxmlformats.org/officeDocument/2006/relationships/tags" Target="tags/tag1.xml"/><Relationship Id="rId206" Type="http://schemas.openxmlformats.org/officeDocument/2006/relationships/tableStyles" Target="tableStyles.xml"/><Relationship Id="rId205" Type="http://schemas.openxmlformats.org/officeDocument/2006/relationships/viewProps" Target="viewProps.xml"/><Relationship Id="rId204" Type="http://schemas.openxmlformats.org/officeDocument/2006/relationships/presProps" Target="presProps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7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6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73197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68" y="1347464"/>
            <a:ext cx="6467825" cy="363815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8476" y="5187735"/>
            <a:ext cx="5187809" cy="42445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73197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同层次构建接口连接都是装配连接器</a:t>
            </a:r>
            <a:br>
              <a:rPr lang="zh-CN" altLang="en-US"/>
            </a:br>
            <a:r>
              <a:rPr lang="zh-CN" altLang="en-US"/>
              <a:t>代理连接器：不同层次构建之间的连接器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delegation connector :</a:t>
            </a:r>
            <a:r>
              <a:rPr lang="zh-CN" altLang="en-US">
                <a:sym typeface="+mn-ea"/>
              </a:rPr>
              <a:t>代理连接</a:t>
            </a:r>
            <a:endParaRPr lang="zh-CN" altLang="en-US"/>
          </a:p>
          <a:p>
            <a:r>
              <a:rPr lang="en-US" altLang="zh-CN">
                <a:sym typeface="+mn-ea"/>
              </a:rPr>
              <a:t>manage 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电商系统分解成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个子系统。三个构造型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子系统间有接口连接</a:t>
            </a:r>
            <a:endParaRPr lang="zh-CN" altLang="en-US"/>
          </a:p>
          <a:p>
            <a:r>
              <a:rPr lang="zh-CN" altLang="en-US">
                <a:sym typeface="+mn-ea"/>
              </a:rPr>
              <a:t>子系统内部有多个构建</a:t>
            </a:r>
            <a:r>
              <a:rPr lang="en-US" altLang="zh-CN">
                <a:sym typeface="+mn-ea"/>
              </a:rPr>
              <a:t>component</a:t>
            </a:r>
            <a:endParaRPr lang="en-US" altLang="zh-CN"/>
          </a:p>
          <a:p>
            <a:r>
              <a:rPr lang="zh-CN" altLang="en-US">
                <a:sym typeface="+mn-ea"/>
              </a:rPr>
              <a:t>构建之间也有连接，分清楚请求和供给的方向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c b c c c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x √ √ x √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F93E-11ED-4BA0-AF95-D54E7FBC04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1522-F79D-405B-A01D-621DBA91D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EF93E-11ED-4BA0-AF95-D54E7FBC04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E1522-F79D-405B-A01D-621DBA91D4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1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jpe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jpe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6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8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0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1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2.jpe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4.jpe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5.jpe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7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jpe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0.jpe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jpe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2.jpe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3.jpe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4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5.jpe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7.jpe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8.jpe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0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1.jpe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2.jpe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3.jpe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4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5.jpe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6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7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8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0.jpe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1.jpe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jpe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3.jpe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4.jpe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5.jpe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6.jpe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7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8.jpe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0.jpe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1.jpe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2.jpe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3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4.jpe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5.jpe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6.jpe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7.jpe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8.jpe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0.jpe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1.jpe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2.jpe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3.jpe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4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5.jpe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6.jpe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7.jpe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8.jpe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heel spokes="2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tags/tag1.xml><?xml version="1.0" encoding="utf-8"?>
<p:tagLst xmlns:p="http://schemas.openxmlformats.org/presentationml/2006/main">
  <p:tag name="COMMONDATA" val="eyJoZGlkIjoiNjBjYTA1NzIzMGNmMTU3MjQ4N2ZmMjY4OWU0MDA4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200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200</vt:i4>
      </vt:variant>
    </vt:vector>
  </HeadingPairs>
  <TitlesOfParts>
    <vt:vector size="209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WPS_1622095439</cp:lastModifiedBy>
  <cp:revision>6</cp:revision>
  <dcterms:created xsi:type="dcterms:W3CDTF">2023-10-23T04:47:00Z</dcterms:created>
  <dcterms:modified xsi:type="dcterms:W3CDTF">2023-12-03T02:32:21Z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0DC9E7A6C1144D38BF719B3A77CA5A3E</vt:lpwstr>
  </property>
  <property fmtid="{D5CDD505-2E9C-101B-9397-08002B2CF9AE}" pid="3" name="KSOProductBuildVer">
    <vt:lpwstr>2052-11.1.0.12358</vt:lpwstr>
  </property>
</Properties>
</file>